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39B9B-1F5D-4E28-9864-E3891F174909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D4CC-C345-41C9-BB1E-849869D341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92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Deze zetmeelkorrels</a:t>
            </a:r>
            <a:r>
              <a:rPr lang="nl-NL" baseline="0" dirty="0" smtClean="0"/>
              <a:t> zijn blad gekleurd door kleuring met jodium.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ECD3F-26BD-49FE-9B0B-E64D5B04E381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69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31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84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02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67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37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8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47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42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15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0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5F29-8A58-4155-83DC-0A6466C50831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697E-7259-47C1-8420-597750E7CA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67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Module Microscopie les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89280"/>
          </a:xfrm>
        </p:spPr>
        <p:txBody>
          <a:bodyPr/>
          <a:lstStyle/>
          <a:p>
            <a:r>
              <a:rPr lang="nl-NL" dirty="0" smtClean="0"/>
              <a:t>Plastiden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923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2" y="1156448"/>
            <a:ext cx="9789459" cy="46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gaan we doen in week 3 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29790"/>
            <a:ext cx="108876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smtClean="0"/>
              <a:t>U</a:t>
            </a:r>
            <a:r>
              <a:rPr lang="nl-NL" dirty="0" smtClean="0"/>
              <a:t>itleg </a:t>
            </a:r>
            <a:r>
              <a:rPr lang="nl-NL" dirty="0" smtClean="0"/>
              <a:t>plastiden (=korrels in het cytoplasma van de cel)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smtClean="0"/>
              <a:t>Functies </a:t>
            </a:r>
            <a:r>
              <a:rPr lang="nl-NL" dirty="0" smtClean="0"/>
              <a:t>van de plastiden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smtClean="0"/>
              <a:t>Er zijn </a:t>
            </a:r>
            <a:r>
              <a:rPr lang="nl-NL" dirty="0" smtClean="0"/>
              <a:t>3 </a:t>
            </a:r>
            <a:r>
              <a:rPr lang="nl-NL" dirty="0" smtClean="0"/>
              <a:t>soorten plastiden </a:t>
            </a:r>
          </a:p>
          <a:p>
            <a:pPr marL="0" indent="0">
              <a:buNone/>
            </a:pPr>
            <a:r>
              <a:rPr lang="nl-NL" dirty="0" smtClean="0"/>
              <a:t>- opdrachten</a:t>
            </a:r>
          </a:p>
          <a:p>
            <a:pPr marL="457200" lvl="1" indent="0">
              <a:buNone/>
            </a:pPr>
            <a:r>
              <a:rPr lang="nl-NL" dirty="0"/>
              <a:t>Microscopie les </a:t>
            </a:r>
            <a:r>
              <a:rPr lang="nl-NL" dirty="0" smtClean="0"/>
              <a:t>3a: Zetmeelkorrels </a:t>
            </a:r>
            <a:r>
              <a:rPr lang="nl-NL" dirty="0"/>
              <a:t>van </a:t>
            </a:r>
            <a:r>
              <a:rPr lang="nl-NL" dirty="0" smtClean="0"/>
              <a:t>Banaan</a:t>
            </a:r>
          </a:p>
          <a:p>
            <a:pPr marL="457200" lvl="1" indent="0">
              <a:buNone/>
            </a:pPr>
            <a:r>
              <a:rPr lang="nl-NL" dirty="0" smtClean="0"/>
              <a:t>Microscopie les 3b: Kleurstofkorrels in tomaat</a:t>
            </a: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Microscopie </a:t>
            </a:r>
            <a:r>
              <a:rPr lang="nl-NL" dirty="0"/>
              <a:t>les 3c</a:t>
            </a:r>
            <a:r>
              <a:rPr lang="nl-NL" dirty="0" smtClean="0"/>
              <a:t>: Bladgroenkorrels </a:t>
            </a:r>
            <a:r>
              <a:rPr lang="nl-NL" dirty="0"/>
              <a:t>in waterpest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173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126078"/>
            <a:ext cx="7772400" cy="107492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Wat zijn Plastiden (korrels)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84294" y="2366682"/>
            <a:ext cx="6108846" cy="3778624"/>
          </a:xfrm>
        </p:spPr>
        <p:txBody>
          <a:bodyPr>
            <a:normAutofit/>
          </a:bodyPr>
          <a:lstStyle/>
          <a:p>
            <a:r>
              <a:rPr lang="nl-NL" sz="4200" dirty="0"/>
              <a:t>Plastiden komen </a:t>
            </a:r>
            <a:r>
              <a:rPr lang="nl-NL" sz="4200" u="sng" dirty="0"/>
              <a:t>alleen</a:t>
            </a:r>
            <a:r>
              <a:rPr lang="nl-NL" sz="4200" dirty="0"/>
              <a:t> voor in plantaardige cellen.</a:t>
            </a:r>
          </a:p>
          <a:p>
            <a:r>
              <a:rPr lang="nl-NL" sz="4200" dirty="0"/>
              <a:t>Plastiden bevinden zich in het cytoplasma.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640" y="2883288"/>
            <a:ext cx="1697120" cy="24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1078175"/>
            <a:ext cx="7772400" cy="930535"/>
          </a:xfrm>
        </p:spPr>
        <p:txBody>
          <a:bodyPr/>
          <a:lstStyle/>
          <a:p>
            <a:r>
              <a:rPr lang="nl-NL" dirty="0" smtClean="0"/>
              <a:t>3 soorten plastiden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7000" y="2878706"/>
            <a:ext cx="6858000" cy="2826058"/>
          </a:xfrm>
        </p:spPr>
        <p:txBody>
          <a:bodyPr>
            <a:normAutofit/>
          </a:bodyPr>
          <a:lstStyle/>
          <a:p>
            <a:r>
              <a:rPr lang="nl-NL" sz="3200" dirty="0"/>
              <a:t>Bladgroenkorrels</a:t>
            </a:r>
          </a:p>
          <a:p>
            <a:r>
              <a:rPr lang="nl-NL" sz="3200" dirty="0"/>
              <a:t>Kleurstofkorrels</a:t>
            </a:r>
          </a:p>
          <a:p>
            <a:r>
              <a:rPr lang="nl-NL" sz="3200" dirty="0"/>
              <a:t>Zetmeelkorrels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92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415" y="695751"/>
            <a:ext cx="7632733" cy="53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4545" y="678620"/>
            <a:ext cx="7565492" cy="5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375" y="742098"/>
            <a:ext cx="7489138" cy="53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5173" y="721485"/>
            <a:ext cx="7388261" cy="52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75" y="1023939"/>
            <a:ext cx="66484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91</Words>
  <Application>Microsoft Office PowerPoint</Application>
  <PresentationFormat>Breedbeeld</PresentationFormat>
  <Paragraphs>20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Module Microscopie les 3</vt:lpstr>
      <vt:lpstr>Wat gaan we doen in week 3 ?</vt:lpstr>
      <vt:lpstr> Wat zijn Plastiden (korrels) </vt:lpstr>
      <vt:lpstr>3 soorten plastiden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Microscopie les 1</dc:title>
  <dc:creator>Ingrid de Wit</dc:creator>
  <cp:lastModifiedBy>Ingrid de Wit</cp:lastModifiedBy>
  <cp:revision>19</cp:revision>
  <dcterms:created xsi:type="dcterms:W3CDTF">2018-11-04T23:02:58Z</dcterms:created>
  <dcterms:modified xsi:type="dcterms:W3CDTF">2018-11-05T19:39:29Z</dcterms:modified>
</cp:coreProperties>
</file>